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299" r:id="rId4"/>
    <p:sldId id="328" r:id="rId5"/>
    <p:sldId id="327" r:id="rId6"/>
    <p:sldId id="303" r:id="rId7"/>
    <p:sldId id="260" r:id="rId8"/>
    <p:sldId id="304" r:id="rId9"/>
    <p:sldId id="305" r:id="rId10"/>
    <p:sldId id="323" r:id="rId11"/>
    <p:sldId id="326" r:id="rId12"/>
    <p:sldId id="300" r:id="rId13"/>
    <p:sldId id="296" r:id="rId14"/>
    <p:sldId id="306" r:id="rId15"/>
    <p:sldId id="324" r:id="rId16"/>
    <p:sldId id="325" r:id="rId17"/>
    <p:sldId id="301" r:id="rId18"/>
    <p:sldId id="320" r:id="rId19"/>
    <p:sldId id="315" r:id="rId20"/>
    <p:sldId id="317" r:id="rId21"/>
    <p:sldId id="316" r:id="rId22"/>
    <p:sldId id="302" r:id="rId23"/>
    <p:sldId id="318" r:id="rId24"/>
    <p:sldId id="321" r:id="rId25"/>
    <p:sldId id="330" r:id="rId26"/>
    <p:sldId id="283" r:id="rId27"/>
    <p:sldId id="329" r:id="rId28"/>
    <p:sldId id="307" r:id="rId29"/>
    <p:sldId id="311" r:id="rId30"/>
    <p:sldId id="313" r:id="rId31"/>
    <p:sldId id="309" r:id="rId32"/>
    <p:sldId id="310" r:id="rId33"/>
    <p:sldId id="31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 autoAdjust="0"/>
    <p:restoredTop sz="83387"/>
  </p:normalViewPr>
  <p:slideViewPr>
    <p:cSldViewPr>
      <p:cViewPr varScale="1">
        <p:scale>
          <a:sx n="136" d="100"/>
          <a:sy n="136" d="100"/>
        </p:scale>
        <p:origin x="109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3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0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www.biorxiv.org/content/10.1101/262501v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40.png"/><Relationship Id="rId5" Type="http://schemas.openxmlformats.org/officeDocument/2006/relationships/image" Target="../media/image13.png"/><Relationship Id="rId15" Type="http://schemas.openxmlformats.org/officeDocument/2006/relationships/hyperlink" Target="https://arxiv.org/pdf/1812.04948.pdf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70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51B13E-28D8-CDFE-231B-A94477FF6764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AAEE1E-3E28-C0AE-F56C-9309B1874D0F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Overview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3717032"/>
            <a:ext cx="12582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8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9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2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3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4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058230"/>
              <a:chOff x="4958863" y="4653136"/>
              <a:chExt cx="2243423" cy="1058230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614C99-58E3-2A4E-6940-FF3436B1D7BC}"/>
              </a:ext>
            </a:extLst>
          </p:cNvPr>
          <p:cNvGrpSpPr/>
          <p:nvPr/>
        </p:nvGrpSpPr>
        <p:grpSpPr>
          <a:xfrm>
            <a:off x="5492424" y="3294952"/>
            <a:ext cx="1440000" cy="1291359"/>
            <a:chOff x="5465200" y="3540395"/>
            <a:chExt cx="1440000" cy="129135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801131" y="4236990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5465200" y="3540395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5EC0A40-22E0-67FB-2108-3FCD2AF599BD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1AC3EA-7E00-582E-0FC4-C004E4E90E12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616508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2E5258-D4DB-A0C8-2819-8CE7AE10FC97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5A4299-D8A5-8789-1CF9-0F91796F2E5A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755310" y="1844824"/>
            <a:ext cx="5469252" cy="3435321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0CD24F-0087-85B0-A1DE-0FD7BDED2624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627F63-AC0C-F1D8-5CB6-A9768598DF41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42101"/>
            <a:ext cx="7200000" cy="54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335360" y="3167390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233893" y="2303294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33893" y="2303293"/>
            <a:ext cx="3430059" cy="1125707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33893" y="3429000"/>
            <a:ext cx="5590299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C1C62D-BB8C-57B0-D102-957BD70B52AC}"/>
              </a:ext>
            </a:extLst>
          </p:cNvPr>
          <p:cNvSpPr txBox="1"/>
          <p:nvPr/>
        </p:nvSpPr>
        <p:spPr>
          <a:xfrm>
            <a:off x="5055490" y="830687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E4D3EE-975E-CC8C-A10B-DBBBC736554F}"/>
              </a:ext>
            </a:extLst>
          </p:cNvPr>
          <p:cNvSpPr txBox="1"/>
          <p:nvPr/>
        </p:nvSpPr>
        <p:spPr>
          <a:xfrm>
            <a:off x="1445904" y="1124310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PBMC-Kang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96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66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341368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743905"/>
            <a:ext cx="1152128" cy="594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53803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71344" y="4869160"/>
            <a:ext cx="76836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660CFE-3E95-9F7F-ABC0-BF9E18D23E31}"/>
              </a:ext>
            </a:extLst>
          </p:cNvPr>
          <p:cNvSpPr txBox="1"/>
          <p:nvPr/>
        </p:nvSpPr>
        <p:spPr>
          <a:xfrm>
            <a:off x="4482881" y="889556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PBMC-Zheng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71FA6F-D38F-E669-BE17-EDB0AE9A9E97}"/>
              </a:ext>
            </a:extLst>
          </p:cNvPr>
          <p:cNvSpPr txBox="1"/>
          <p:nvPr/>
        </p:nvSpPr>
        <p:spPr>
          <a:xfrm>
            <a:off x="1393325" y="1240767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H.poly 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928975"/>
            <a:ext cx="52187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Future</a:t>
            </a: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Work</a:t>
            </a:r>
            <a:endParaRPr lang="zh-CN" altLang="en-US" sz="5400" b="1" spc="600" dirty="0">
              <a:solidFill>
                <a:srgbClr val="F57F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77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895752" y="1305077"/>
            <a:ext cx="2712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thing: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315489" y="1513393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cells 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315489" y="3895763"/>
            <a:ext cx="5857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315488" y="4902283"/>
            <a:ext cx="654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may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breakthroughs in fields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tissue cell function, microenvironment interaction, developmental process lineage tracking, and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pathology.</a:t>
            </a:r>
            <a:endParaRPr lang="en-US" altLang="zh-CN" sz="24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315489" y="2519912"/>
            <a:ext cx="639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543823" y="1988840"/>
                <a:ext cx="309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References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447928" y="1725310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Thanks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for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listening!</a:t>
            </a:r>
            <a:endParaRPr lang="zh-CN" altLang="en-US" sz="4000" dirty="0"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07F932-3CB3-C900-2096-6619B49ACDF3}"/>
              </a:ext>
            </a:extLst>
          </p:cNvPr>
          <p:cNvSpPr txBox="1"/>
          <p:nvPr/>
        </p:nvSpPr>
        <p:spPr>
          <a:xfrm>
            <a:off x="1487447" y="342966"/>
            <a:ext cx="946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E81128-344A-F2B1-9E3B-B737A59CAA7D}"/>
              </a:ext>
            </a:extLst>
          </p:cNvPr>
          <p:cNvSpPr txBox="1"/>
          <p:nvPr/>
        </p:nvSpPr>
        <p:spPr>
          <a:xfrm>
            <a:off x="4120494" y="931368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encoders and 2 decoders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2967C3-E9B0-010E-D1E4-252393AD737A}"/>
              </a:ext>
            </a:extLst>
          </p:cNvPr>
          <p:cNvSpPr txBox="1"/>
          <p:nvPr/>
        </p:nvSpPr>
        <p:spPr>
          <a:xfrm>
            <a:off x="1487488" y="342966"/>
            <a:ext cx="9282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11C441-8BA5-5AD9-4925-303B0C876F69}"/>
              </a:ext>
            </a:extLst>
          </p:cNvPr>
          <p:cNvSpPr txBox="1"/>
          <p:nvPr/>
        </p:nvSpPr>
        <p:spPr>
          <a:xfrm>
            <a:off x="4102562" y="1000376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encoders and 1 decoder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44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504292" y="3460938"/>
                <a:ext cx="5205744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 technique (traditional)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3971303" y="4869160"/>
                <a:ext cx="4473763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E6786A-E0D6-4E9A-C879-172553C1879B}"/>
              </a:ext>
            </a:extLst>
          </p:cNvPr>
          <p:cNvSpPr txBox="1"/>
          <p:nvPr/>
        </p:nvSpPr>
        <p:spPr>
          <a:xfrm>
            <a:off x="1487448" y="342966"/>
            <a:ext cx="895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0A975D-DE1B-519B-2301-F8FB24AE7A1F}"/>
              </a:ext>
            </a:extLst>
          </p:cNvPr>
          <p:cNvSpPr txBox="1"/>
          <p:nvPr/>
        </p:nvSpPr>
        <p:spPr>
          <a:xfrm>
            <a:off x="4199487" y="879724"/>
            <a:ext cx="3793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decoders with 4 losses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01" y="1115034"/>
            <a:ext cx="9307798" cy="54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F46F8-E63E-328A-BEEB-C1B65B1049B3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8384CE-32F3-DCC8-7E2C-464C0E09CE7B}"/>
              </a:ext>
            </a:extLst>
          </p:cNvPr>
          <p:cNvSpPr txBox="1"/>
          <p:nvPr/>
        </p:nvSpPr>
        <p:spPr>
          <a:xfrm>
            <a:off x="5400938" y="853424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71" y="1115034"/>
            <a:ext cx="9618058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976106-BC6F-AE7C-1019-D2087032F1B9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L2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Loss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BBCB3E-2C0F-BB73-13F1-10C2F5A34DB5}"/>
              </a:ext>
            </a:extLst>
          </p:cNvPr>
          <p:cNvSpPr txBox="1"/>
          <p:nvPr/>
        </p:nvSpPr>
        <p:spPr>
          <a:xfrm>
            <a:off x="5400938" y="853424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04" y="1172713"/>
            <a:ext cx="9742192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017F78-693B-7822-BC64-60F7CE779D9E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Cos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Loss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212D05-90FF-8816-E323-7EB65185B687}"/>
              </a:ext>
            </a:extLst>
          </p:cNvPr>
          <p:cNvSpPr txBox="1"/>
          <p:nvPr/>
        </p:nvSpPr>
        <p:spPr>
          <a:xfrm>
            <a:off x="5320788" y="911103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784687" y="2060365"/>
            <a:ext cx="4836837" cy="4285763"/>
            <a:chOff x="478102" y="2060364"/>
            <a:chExt cx="4836837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478102" y="2060364"/>
              <a:ext cx="483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 technique (traditional)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794184" y="2060364"/>
            <a:ext cx="4161972" cy="4285764"/>
            <a:chOff x="6464860" y="2060363"/>
            <a:chExt cx="4161972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464860" y="2060363"/>
              <a:ext cx="4161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33" y="2265023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5" y="1180883"/>
            <a:ext cx="10196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perturbation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340768"/>
            <a:ext cx="1017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prediction could provide insight for curing diseases.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1983347"/>
            <a:ext cx="87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whether a kind of new drugs could kill cancer cells or not.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2564371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trials, there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145395"/>
            <a:ext cx="1151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data.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1342134" y="3726419"/>
            <a:ext cx="950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this drug significantly decrease the gene expression of 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could it significantly increase the gene expression of anti-cancer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705" y="4676776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could provide accurate predictions of such cases.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 precious data for their future studying and researches.</a:t>
            </a: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2780928"/>
            <a:ext cx="502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Benchmarking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34" y="3718800"/>
            <a:ext cx="1258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方法对比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810265" y="1327268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10265" y="1940639"/>
            <a:ext cx="6506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methods: such as linear regression.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GANs: such as CGAN, WGAN, and sc-WGAN.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VAEs: such as CVAE and scGen.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10265" y="3467328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00879"/>
            <a:ext cx="1119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 have poor predicting ability for non-linear cases.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would provide “versatile” results, and the training process is not stable.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 could result in “vague” results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could not divide control data from perturbed data).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D17AB-DBAD-9922-1176-E322CAC84155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6BA33-92EA-FF49-A07E-67BA67FC7CB2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1024</Words>
  <Application>Microsoft Macintosh PowerPoint</Application>
  <PresentationFormat>宽屏</PresentationFormat>
  <Paragraphs>202</Paragraphs>
  <Slides>33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等线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Consolas</vt:lpstr>
      <vt:lpstr>Franklin Gothic Medium Cond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239</cp:revision>
  <dcterms:modified xsi:type="dcterms:W3CDTF">2023-11-16T04:33:41Z</dcterms:modified>
</cp:coreProperties>
</file>